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12192000"/>
  <p:notesSz cx="6794500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76" autoAdjust="0"/>
    <p:restoredTop sz="94660"/>
  </p:normalViewPr>
  <p:slideViewPr>
    <p:cSldViewPr snapToGrid="0">
      <p:cViewPr>
        <p:scale>
          <a:sx n="90" d="100"/>
          <a:sy n="90" d="100"/>
        </p:scale>
        <p:origin x="90" y="-10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4CB6B-8836-4FD8-A624-FCA9982CE40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455863" y="1241425"/>
            <a:ext cx="188277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A7DB6-2C10-4790-9CA7-E2A1FE5069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488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5636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22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567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2602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1759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6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6333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9639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4112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367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5368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4380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 30">
            <a:extLst>
              <a:ext uri="{FF2B5EF4-FFF2-40B4-BE49-F238E27FC236}">
                <a16:creationId xmlns:a16="http://schemas.microsoft.com/office/drawing/2014/main" id="{CA00A1DB-A0A0-47B8-B251-9A9F4C73E7C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97124" y="3089587"/>
            <a:ext cx="5968070" cy="4968873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794DF44-2B6A-4ECB-9CB8-B1960CDE0C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4606" y="1110132"/>
            <a:ext cx="4185634" cy="596899"/>
          </a:xfrm>
        </p:spPr>
        <p:txBody>
          <a:bodyPr>
            <a:normAutofit fontScale="90000"/>
          </a:bodyPr>
          <a:lstStyle/>
          <a:p>
            <a:pPr algn="l">
              <a:spcAft>
                <a:spcPts val="0"/>
              </a:spcAft>
            </a:pPr>
            <a:r>
              <a:rPr lang="fr-FR" sz="1600" dirty="0">
                <a:solidFill>
                  <a:srgbClr val="000000"/>
                </a:solidFill>
                <a:latin typeface="Arial Black" panose="020B0A04020102020204" pitchFamily="34" charset="0"/>
                <a:ea typeface="Arial" panose="020B0604020202020204" pitchFamily="34" charset="0"/>
              </a:rPr>
              <a:t>ANNEXE N° 4 : PLAN DU SITE FORFAIT 2 </a:t>
            </a:r>
            <a:br>
              <a:rPr lang="fr-F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fr-FR" sz="1200" kern="1600" dirty="0">
                <a:latin typeface="Arial" panose="020B0604020202020204" pitchFamily="34" charset="0"/>
                <a:ea typeface="Times New Roman" panose="02020603050405020304" pitchFamily="18" charset="0"/>
              </a:rPr>
              <a:t>M</a:t>
            </a:r>
            <a:r>
              <a:rPr lang="fr-FR" sz="1200" kern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arché 913 26 25</a:t>
            </a:r>
            <a:br>
              <a:rPr lang="fr-FR" sz="1400" b="1" kern="1600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200" kern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Entretien des espaces verts pour l’Université de Limoges</a:t>
            </a:r>
            <a:endParaRPr lang="fr-FR" sz="120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30D0BF8-A33C-454E-8610-9CA365AF6B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7125" y="8454064"/>
            <a:ext cx="2931875" cy="1420092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fr-FR" b="1" u="sng" dirty="0"/>
              <a:t>Intention de zonage :</a:t>
            </a:r>
            <a:endParaRPr lang="fr-FR" dirty="0"/>
          </a:p>
          <a:p>
            <a:pPr algn="l"/>
            <a:r>
              <a:rPr lang="fr-FR" dirty="0"/>
              <a:t>Zone en gestion intensive </a:t>
            </a:r>
            <a:r>
              <a:rPr lang="fr-FR" b="1" dirty="0"/>
              <a:t>(G1)  </a:t>
            </a:r>
            <a:endParaRPr lang="fr-FR" dirty="0"/>
          </a:p>
          <a:p>
            <a:pPr algn="l"/>
            <a:r>
              <a:rPr lang="fr-FR" dirty="0"/>
              <a:t>Zone en gestion semi-intensive </a:t>
            </a:r>
            <a:r>
              <a:rPr lang="fr-FR" b="1" dirty="0"/>
              <a:t>(G2)</a:t>
            </a:r>
            <a:endParaRPr lang="fr-FR" dirty="0"/>
          </a:p>
          <a:p>
            <a:pPr algn="l"/>
            <a:r>
              <a:rPr lang="fr-FR" dirty="0"/>
              <a:t>Zone en gestion extensive </a:t>
            </a:r>
            <a:r>
              <a:rPr lang="fr-FR" b="1" dirty="0"/>
              <a:t>(G3)   </a:t>
            </a:r>
          </a:p>
          <a:p>
            <a:pPr algn="l"/>
            <a:endParaRPr lang="fr-FR" b="1" dirty="0"/>
          </a:p>
          <a:p>
            <a:pPr algn="l"/>
            <a:r>
              <a:rPr lang="fr-FR" dirty="0"/>
              <a:t>Périmètre</a:t>
            </a:r>
            <a:r>
              <a:rPr lang="fr-FR" b="1" dirty="0"/>
              <a:t> </a:t>
            </a:r>
            <a:endParaRPr lang="fr-FR" dirty="0"/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83801D-9094-4C52-AB90-457EC6AC662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4" y="1090427"/>
            <a:ext cx="1963576" cy="5969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B02087B-FB5D-4E8A-B329-E3911B3D0496}"/>
              </a:ext>
            </a:extLst>
          </p:cNvPr>
          <p:cNvSpPr/>
          <p:nvPr/>
        </p:nvSpPr>
        <p:spPr>
          <a:xfrm>
            <a:off x="458488" y="2122624"/>
            <a:ext cx="58779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Site :</a:t>
            </a:r>
            <a:r>
              <a:rPr lang="fr-FR" sz="1400" b="1" dirty="0"/>
              <a:t> 	CONDORCET</a:t>
            </a:r>
            <a:endParaRPr lang="fr-FR" sz="1400" dirty="0"/>
          </a:p>
          <a:p>
            <a:r>
              <a:rPr lang="fr-FR" sz="1400" dirty="0"/>
              <a:t>	INSPE</a:t>
            </a:r>
          </a:p>
          <a:p>
            <a:r>
              <a:rPr lang="fr-FR" sz="1400" dirty="0"/>
              <a:t>	209 bd de </a:t>
            </a:r>
            <a:r>
              <a:rPr lang="fr-FR" sz="1400" dirty="0" err="1"/>
              <a:t>Vanteaux</a:t>
            </a:r>
            <a:r>
              <a:rPr lang="fr-FR" sz="1400" dirty="0"/>
              <a:t> 87000 Limoges</a:t>
            </a:r>
          </a:p>
        </p:txBody>
      </p:sp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A22D1BA3-A11F-4058-8B2C-761063FE8577}"/>
              </a:ext>
            </a:extLst>
          </p:cNvPr>
          <p:cNvSpPr/>
          <p:nvPr/>
        </p:nvSpPr>
        <p:spPr>
          <a:xfrm flipV="1">
            <a:off x="1294322" y="9604425"/>
            <a:ext cx="486711" cy="45719"/>
          </a:xfrm>
          <a:custGeom>
            <a:avLst/>
            <a:gdLst>
              <a:gd name="connsiteX0" fmla="*/ 0 w 668740"/>
              <a:gd name="connsiteY0" fmla="*/ 0 h 0"/>
              <a:gd name="connsiteX1" fmla="*/ 668740 w 668740"/>
              <a:gd name="connsiteY1" fmla="*/ 0 h 0"/>
              <a:gd name="connsiteX2" fmla="*/ 648268 w 66874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8740">
                <a:moveTo>
                  <a:pt x="0" y="0"/>
                </a:moveTo>
                <a:lnTo>
                  <a:pt x="668740" y="0"/>
                </a:lnTo>
                <a:lnTo>
                  <a:pt x="648268" y="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Pentagone 15">
            <a:extLst>
              <a:ext uri="{FF2B5EF4-FFF2-40B4-BE49-F238E27FC236}">
                <a16:creationId xmlns:a16="http://schemas.microsoft.com/office/drawing/2014/main" id="{872D0BD5-1E18-4821-9F04-578860B53F68}"/>
              </a:ext>
            </a:extLst>
          </p:cNvPr>
          <p:cNvSpPr/>
          <p:nvPr/>
        </p:nvSpPr>
        <p:spPr>
          <a:xfrm>
            <a:off x="4611048" y="5021071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Pentagone 17">
            <a:extLst>
              <a:ext uri="{FF2B5EF4-FFF2-40B4-BE49-F238E27FC236}">
                <a16:creationId xmlns:a16="http://schemas.microsoft.com/office/drawing/2014/main" id="{47DBF83E-F0C0-4450-BCF4-A8F604CB90E9}"/>
              </a:ext>
            </a:extLst>
          </p:cNvPr>
          <p:cNvSpPr/>
          <p:nvPr/>
        </p:nvSpPr>
        <p:spPr>
          <a:xfrm>
            <a:off x="2718646" y="8882845"/>
            <a:ext cx="196204" cy="189403"/>
          </a:xfrm>
          <a:prstGeom prst="pentagon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Pentagone 20">
            <a:extLst>
              <a:ext uri="{FF2B5EF4-FFF2-40B4-BE49-F238E27FC236}">
                <a16:creationId xmlns:a16="http://schemas.microsoft.com/office/drawing/2014/main" id="{3245F96D-E1DF-44C5-919F-FB2209F69D6A}"/>
              </a:ext>
            </a:extLst>
          </p:cNvPr>
          <p:cNvSpPr/>
          <p:nvPr/>
        </p:nvSpPr>
        <p:spPr>
          <a:xfrm>
            <a:off x="2589988" y="3890821"/>
            <a:ext cx="268580" cy="303546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Pentagone 21">
            <a:extLst>
              <a:ext uri="{FF2B5EF4-FFF2-40B4-BE49-F238E27FC236}">
                <a16:creationId xmlns:a16="http://schemas.microsoft.com/office/drawing/2014/main" id="{F291072F-6C5A-4E1D-93F8-ABBC7EE58CB0}"/>
              </a:ext>
            </a:extLst>
          </p:cNvPr>
          <p:cNvSpPr/>
          <p:nvPr/>
        </p:nvSpPr>
        <p:spPr>
          <a:xfrm>
            <a:off x="5125615" y="6109372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Pentagone 23">
            <a:extLst>
              <a:ext uri="{FF2B5EF4-FFF2-40B4-BE49-F238E27FC236}">
                <a16:creationId xmlns:a16="http://schemas.microsoft.com/office/drawing/2014/main" id="{05CA8FBA-9EFB-488C-B0FA-573ABD5D5534}"/>
              </a:ext>
            </a:extLst>
          </p:cNvPr>
          <p:cNvSpPr/>
          <p:nvPr/>
        </p:nvSpPr>
        <p:spPr>
          <a:xfrm>
            <a:off x="3280995" y="5442407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Étoile : 4 branches 25">
            <a:extLst>
              <a:ext uri="{FF2B5EF4-FFF2-40B4-BE49-F238E27FC236}">
                <a16:creationId xmlns:a16="http://schemas.microsoft.com/office/drawing/2014/main" id="{C4D2455A-CA38-4548-BA2E-25F52670519F}"/>
              </a:ext>
            </a:extLst>
          </p:cNvPr>
          <p:cNvSpPr/>
          <p:nvPr/>
        </p:nvSpPr>
        <p:spPr>
          <a:xfrm>
            <a:off x="3828180" y="4271124"/>
            <a:ext cx="334370" cy="307075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Étoile : 4 branches 26">
            <a:extLst>
              <a:ext uri="{FF2B5EF4-FFF2-40B4-BE49-F238E27FC236}">
                <a16:creationId xmlns:a16="http://schemas.microsoft.com/office/drawing/2014/main" id="{317E6E24-8518-4C1F-9017-13C211864FCE}"/>
              </a:ext>
            </a:extLst>
          </p:cNvPr>
          <p:cNvSpPr/>
          <p:nvPr/>
        </p:nvSpPr>
        <p:spPr>
          <a:xfrm>
            <a:off x="4078226" y="4884506"/>
            <a:ext cx="334370" cy="307075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Étoile : 4 branches 27">
            <a:extLst>
              <a:ext uri="{FF2B5EF4-FFF2-40B4-BE49-F238E27FC236}">
                <a16:creationId xmlns:a16="http://schemas.microsoft.com/office/drawing/2014/main" id="{8D2C1B92-93F6-453D-BB36-701600A587A2}"/>
              </a:ext>
            </a:extLst>
          </p:cNvPr>
          <p:cNvSpPr/>
          <p:nvPr/>
        </p:nvSpPr>
        <p:spPr>
          <a:xfrm>
            <a:off x="3321408" y="4517593"/>
            <a:ext cx="334370" cy="307075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Étoile : 4 branches 28">
            <a:extLst>
              <a:ext uri="{FF2B5EF4-FFF2-40B4-BE49-F238E27FC236}">
                <a16:creationId xmlns:a16="http://schemas.microsoft.com/office/drawing/2014/main" id="{02B4E6FE-8688-4938-9A72-6114D93C72F6}"/>
              </a:ext>
            </a:extLst>
          </p:cNvPr>
          <p:cNvSpPr/>
          <p:nvPr/>
        </p:nvSpPr>
        <p:spPr>
          <a:xfrm>
            <a:off x="4437815" y="4564505"/>
            <a:ext cx="334370" cy="307075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Étoile : 4 branches 29">
            <a:extLst>
              <a:ext uri="{FF2B5EF4-FFF2-40B4-BE49-F238E27FC236}">
                <a16:creationId xmlns:a16="http://schemas.microsoft.com/office/drawing/2014/main" id="{4519951B-00FB-482F-84B6-A55BD1A80ED3}"/>
              </a:ext>
            </a:extLst>
          </p:cNvPr>
          <p:cNvSpPr/>
          <p:nvPr/>
        </p:nvSpPr>
        <p:spPr>
          <a:xfrm>
            <a:off x="2416011" y="8599729"/>
            <a:ext cx="246404" cy="224215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734F8C9F-90E7-43B2-B380-DBEA7533937B}"/>
              </a:ext>
            </a:extLst>
          </p:cNvPr>
          <p:cNvSpPr txBox="1"/>
          <p:nvPr/>
        </p:nvSpPr>
        <p:spPr>
          <a:xfrm>
            <a:off x="4220138" y="8441306"/>
            <a:ext cx="2245056" cy="1261884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1200" b="1" u="sng" dirty="0"/>
              <a:t>Indicatif des surfaces</a:t>
            </a:r>
          </a:p>
          <a:p>
            <a:pPr>
              <a:spcBef>
                <a:spcPts val="600"/>
              </a:spcBef>
            </a:pPr>
            <a:r>
              <a:rPr lang="fr-FR" sz="1100" dirty="0"/>
              <a:t>Parking =      	5 600 m²</a:t>
            </a:r>
            <a:endParaRPr lang="fr-FR" sz="1100" b="1" dirty="0"/>
          </a:p>
          <a:p>
            <a:pPr>
              <a:spcBef>
                <a:spcPts val="600"/>
              </a:spcBef>
            </a:pPr>
            <a:r>
              <a:rPr lang="fr-FR" sz="1100" dirty="0"/>
              <a:t>Pelouse = </a:t>
            </a:r>
            <a:r>
              <a:rPr lang="fr-FR" sz="1100" b="1" dirty="0"/>
              <a:t>	</a:t>
            </a:r>
            <a:r>
              <a:rPr lang="fr-FR" sz="1100" dirty="0"/>
              <a:t>6 200 m²</a:t>
            </a:r>
          </a:p>
          <a:p>
            <a:pPr>
              <a:spcBef>
                <a:spcPts val="600"/>
              </a:spcBef>
            </a:pPr>
            <a:r>
              <a:rPr lang="fr-FR" sz="1100" dirty="0"/>
              <a:t>Talus = 		1 500 m²</a:t>
            </a:r>
          </a:p>
          <a:p>
            <a:pPr>
              <a:spcBef>
                <a:spcPts val="600"/>
              </a:spcBef>
            </a:pPr>
            <a:endParaRPr lang="fr-FR" sz="1100" dirty="0"/>
          </a:p>
        </p:txBody>
      </p: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355E356D-834F-4B93-8567-7070EBF83A09}"/>
              </a:ext>
            </a:extLst>
          </p:cNvPr>
          <p:cNvCxnSpPr/>
          <p:nvPr/>
        </p:nvCxnSpPr>
        <p:spPr>
          <a:xfrm>
            <a:off x="2425013" y="9240929"/>
            <a:ext cx="391735" cy="0"/>
          </a:xfrm>
          <a:prstGeom prst="line">
            <a:avLst/>
          </a:prstGeom>
          <a:ln w="381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4C8FA68F-FCC3-45FA-8FA4-D9C3F3542733}"/>
              </a:ext>
            </a:extLst>
          </p:cNvPr>
          <p:cNvSpPr/>
          <p:nvPr/>
        </p:nvSpPr>
        <p:spPr>
          <a:xfrm>
            <a:off x="2409825" y="4486275"/>
            <a:ext cx="914400" cy="838200"/>
          </a:xfrm>
          <a:custGeom>
            <a:avLst/>
            <a:gdLst>
              <a:gd name="connsiteX0" fmla="*/ 0 w 914400"/>
              <a:gd name="connsiteY0" fmla="*/ 104775 h 838200"/>
              <a:gd name="connsiteX1" fmla="*/ 209550 w 914400"/>
              <a:gd name="connsiteY1" fmla="*/ 0 h 838200"/>
              <a:gd name="connsiteX2" fmla="*/ 342900 w 914400"/>
              <a:gd name="connsiteY2" fmla="*/ 333375 h 838200"/>
              <a:gd name="connsiteX3" fmla="*/ 790575 w 914400"/>
              <a:gd name="connsiteY3" fmla="*/ 142875 h 838200"/>
              <a:gd name="connsiteX4" fmla="*/ 914400 w 914400"/>
              <a:gd name="connsiteY4" fmla="*/ 438150 h 838200"/>
              <a:gd name="connsiteX5" fmla="*/ 600075 w 914400"/>
              <a:gd name="connsiteY5" fmla="*/ 571500 h 838200"/>
              <a:gd name="connsiteX6" fmla="*/ 704850 w 914400"/>
              <a:gd name="connsiteY6" fmla="*/ 838200 h 838200"/>
              <a:gd name="connsiteX7" fmla="*/ 247650 w 914400"/>
              <a:gd name="connsiteY7" fmla="*/ 838200 h 838200"/>
              <a:gd name="connsiteX8" fmla="*/ 0 w 914400"/>
              <a:gd name="connsiteY8" fmla="*/ 104775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" h="838200">
                <a:moveTo>
                  <a:pt x="0" y="104775"/>
                </a:moveTo>
                <a:lnTo>
                  <a:pt x="209550" y="0"/>
                </a:lnTo>
                <a:lnTo>
                  <a:pt x="342900" y="333375"/>
                </a:lnTo>
                <a:lnTo>
                  <a:pt x="790575" y="142875"/>
                </a:lnTo>
                <a:lnTo>
                  <a:pt x="914400" y="438150"/>
                </a:lnTo>
                <a:lnTo>
                  <a:pt x="600075" y="571500"/>
                </a:lnTo>
                <a:lnTo>
                  <a:pt x="704850" y="838200"/>
                </a:lnTo>
                <a:lnTo>
                  <a:pt x="247650" y="838200"/>
                </a:lnTo>
                <a:lnTo>
                  <a:pt x="0" y="104775"/>
                </a:lnTo>
                <a:close/>
              </a:path>
            </a:pathLst>
          </a:custGeom>
          <a:noFill/>
          <a:ln w="28575"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8C53F9C8-5C41-4284-9CA7-A4C831DE8DCF}"/>
              </a:ext>
            </a:extLst>
          </p:cNvPr>
          <p:cNvSpPr/>
          <p:nvPr/>
        </p:nvSpPr>
        <p:spPr>
          <a:xfrm>
            <a:off x="4701654" y="4749421"/>
            <a:ext cx="620973" cy="791570"/>
          </a:xfrm>
          <a:custGeom>
            <a:avLst/>
            <a:gdLst>
              <a:gd name="connsiteX0" fmla="*/ 88710 w 620973"/>
              <a:gd name="connsiteY0" fmla="*/ 0 h 791570"/>
              <a:gd name="connsiteX1" fmla="*/ 0 w 620973"/>
              <a:gd name="connsiteY1" fmla="*/ 109182 h 791570"/>
              <a:gd name="connsiteX2" fmla="*/ 272955 w 620973"/>
              <a:gd name="connsiteY2" fmla="*/ 361666 h 791570"/>
              <a:gd name="connsiteX3" fmla="*/ 163773 w 620973"/>
              <a:gd name="connsiteY3" fmla="*/ 464024 h 791570"/>
              <a:gd name="connsiteX4" fmla="*/ 429904 w 620973"/>
              <a:gd name="connsiteY4" fmla="*/ 791570 h 791570"/>
              <a:gd name="connsiteX5" fmla="*/ 620973 w 620973"/>
              <a:gd name="connsiteY5" fmla="*/ 682388 h 791570"/>
              <a:gd name="connsiteX6" fmla="*/ 88710 w 620973"/>
              <a:gd name="connsiteY6" fmla="*/ 0 h 79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973" h="791570">
                <a:moveTo>
                  <a:pt x="88710" y="0"/>
                </a:moveTo>
                <a:lnTo>
                  <a:pt x="0" y="109182"/>
                </a:lnTo>
                <a:lnTo>
                  <a:pt x="272955" y="361666"/>
                </a:lnTo>
                <a:lnTo>
                  <a:pt x="163773" y="464024"/>
                </a:lnTo>
                <a:lnTo>
                  <a:pt x="429904" y="791570"/>
                </a:lnTo>
                <a:lnTo>
                  <a:pt x="620973" y="682388"/>
                </a:lnTo>
                <a:lnTo>
                  <a:pt x="88710" y="0"/>
                </a:lnTo>
                <a:close/>
              </a:path>
            </a:pathLst>
          </a:custGeom>
          <a:noFill/>
          <a:ln w="28575"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rme libre : forme 9">
            <a:extLst>
              <a:ext uri="{FF2B5EF4-FFF2-40B4-BE49-F238E27FC236}">
                <a16:creationId xmlns:a16="http://schemas.microsoft.com/office/drawing/2014/main" id="{7F197197-EA78-4D64-836A-41F3413A56C7}"/>
              </a:ext>
            </a:extLst>
          </p:cNvPr>
          <p:cNvSpPr/>
          <p:nvPr/>
        </p:nvSpPr>
        <p:spPr>
          <a:xfrm>
            <a:off x="4462818" y="5424985"/>
            <a:ext cx="573206" cy="743803"/>
          </a:xfrm>
          <a:custGeom>
            <a:avLst/>
            <a:gdLst>
              <a:gd name="connsiteX0" fmla="*/ 259307 w 573206"/>
              <a:gd name="connsiteY0" fmla="*/ 0 h 743803"/>
              <a:gd name="connsiteX1" fmla="*/ 0 w 573206"/>
              <a:gd name="connsiteY1" fmla="*/ 238836 h 743803"/>
              <a:gd name="connsiteX2" fmla="*/ 245660 w 573206"/>
              <a:gd name="connsiteY2" fmla="*/ 743803 h 743803"/>
              <a:gd name="connsiteX3" fmla="*/ 573206 w 573206"/>
              <a:gd name="connsiteY3" fmla="*/ 586854 h 743803"/>
              <a:gd name="connsiteX4" fmla="*/ 259307 w 573206"/>
              <a:gd name="connsiteY4" fmla="*/ 0 h 743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206" h="743803">
                <a:moveTo>
                  <a:pt x="259307" y="0"/>
                </a:moveTo>
                <a:lnTo>
                  <a:pt x="0" y="238836"/>
                </a:lnTo>
                <a:lnTo>
                  <a:pt x="245660" y="743803"/>
                </a:lnTo>
                <a:lnTo>
                  <a:pt x="573206" y="586854"/>
                </a:lnTo>
                <a:lnTo>
                  <a:pt x="259307" y="0"/>
                </a:lnTo>
                <a:close/>
              </a:path>
            </a:pathLst>
          </a:custGeom>
          <a:noFill/>
          <a:ln w="28575"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2B00C97D-6C91-47AA-A2E8-C923559B6F35}"/>
              </a:ext>
            </a:extLst>
          </p:cNvPr>
          <p:cNvSpPr/>
          <p:nvPr/>
        </p:nvSpPr>
        <p:spPr>
          <a:xfrm>
            <a:off x="2176818" y="3125337"/>
            <a:ext cx="3862316" cy="3869141"/>
          </a:xfrm>
          <a:custGeom>
            <a:avLst/>
            <a:gdLst>
              <a:gd name="connsiteX0" fmla="*/ 1330657 w 3862316"/>
              <a:gd name="connsiteY0" fmla="*/ 0 h 3869141"/>
              <a:gd name="connsiteX1" fmla="*/ 361666 w 3862316"/>
              <a:gd name="connsiteY1" fmla="*/ 327547 h 3869141"/>
              <a:gd name="connsiteX2" fmla="*/ 429904 w 3862316"/>
              <a:gd name="connsiteY2" fmla="*/ 539087 h 3869141"/>
              <a:gd name="connsiteX3" fmla="*/ 0 w 3862316"/>
              <a:gd name="connsiteY3" fmla="*/ 723332 h 3869141"/>
              <a:gd name="connsiteX4" fmla="*/ 450376 w 3862316"/>
              <a:gd name="connsiteY4" fmla="*/ 2238233 h 3869141"/>
              <a:gd name="connsiteX5" fmla="*/ 975815 w 3862316"/>
              <a:gd name="connsiteY5" fmla="*/ 2245057 h 3869141"/>
              <a:gd name="connsiteX6" fmla="*/ 1187355 w 3862316"/>
              <a:gd name="connsiteY6" fmla="*/ 2715905 h 3869141"/>
              <a:gd name="connsiteX7" fmla="*/ 1289713 w 3862316"/>
              <a:gd name="connsiteY7" fmla="*/ 2681785 h 3869141"/>
              <a:gd name="connsiteX8" fmla="*/ 1439839 w 3862316"/>
              <a:gd name="connsiteY8" fmla="*/ 2661314 h 3869141"/>
              <a:gd name="connsiteX9" fmla="*/ 1603612 w 3862316"/>
              <a:gd name="connsiteY9" fmla="*/ 2681785 h 3869141"/>
              <a:gd name="connsiteX10" fmla="*/ 1781033 w 3862316"/>
              <a:gd name="connsiteY10" fmla="*/ 2770496 h 3869141"/>
              <a:gd name="connsiteX11" fmla="*/ 1883391 w 3862316"/>
              <a:gd name="connsiteY11" fmla="*/ 2859206 h 3869141"/>
              <a:gd name="connsiteX12" fmla="*/ 1972101 w 3862316"/>
              <a:gd name="connsiteY12" fmla="*/ 2975212 h 3869141"/>
              <a:gd name="connsiteX13" fmla="*/ 2094931 w 3862316"/>
              <a:gd name="connsiteY13" fmla="*/ 3200400 h 3869141"/>
              <a:gd name="connsiteX14" fmla="*/ 2224585 w 3862316"/>
              <a:gd name="connsiteY14" fmla="*/ 3459708 h 3869141"/>
              <a:gd name="connsiteX15" fmla="*/ 2859206 w 3862316"/>
              <a:gd name="connsiteY15" fmla="*/ 3173105 h 3869141"/>
              <a:gd name="connsiteX16" fmla="*/ 3118513 w 3862316"/>
              <a:gd name="connsiteY16" fmla="*/ 3500651 h 3869141"/>
              <a:gd name="connsiteX17" fmla="*/ 3248167 w 3862316"/>
              <a:gd name="connsiteY17" fmla="*/ 3609833 h 3869141"/>
              <a:gd name="connsiteX18" fmla="*/ 3302758 w 3862316"/>
              <a:gd name="connsiteY18" fmla="*/ 3671248 h 3869141"/>
              <a:gd name="connsiteX19" fmla="*/ 3568889 w 3862316"/>
              <a:gd name="connsiteY19" fmla="*/ 3869141 h 3869141"/>
              <a:gd name="connsiteX20" fmla="*/ 3821373 w 3862316"/>
              <a:gd name="connsiteY20" fmla="*/ 3425588 h 3869141"/>
              <a:gd name="connsiteX21" fmla="*/ 3862316 w 3862316"/>
              <a:gd name="connsiteY21" fmla="*/ 3316406 h 3869141"/>
              <a:gd name="connsiteX22" fmla="*/ 3862316 w 3862316"/>
              <a:gd name="connsiteY22" fmla="*/ 3193576 h 3869141"/>
              <a:gd name="connsiteX23" fmla="*/ 3787254 w 3862316"/>
              <a:gd name="connsiteY23" fmla="*/ 3063923 h 3869141"/>
              <a:gd name="connsiteX24" fmla="*/ 3268639 w 3862316"/>
              <a:gd name="connsiteY24" fmla="*/ 2415654 h 3869141"/>
              <a:gd name="connsiteX25" fmla="*/ 1330657 w 3862316"/>
              <a:gd name="connsiteY25" fmla="*/ 0 h 386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862316" h="3869141">
                <a:moveTo>
                  <a:pt x="1330657" y="0"/>
                </a:moveTo>
                <a:lnTo>
                  <a:pt x="361666" y="327547"/>
                </a:lnTo>
                <a:lnTo>
                  <a:pt x="429904" y="539087"/>
                </a:lnTo>
                <a:lnTo>
                  <a:pt x="0" y="723332"/>
                </a:lnTo>
                <a:lnTo>
                  <a:pt x="450376" y="2238233"/>
                </a:lnTo>
                <a:lnTo>
                  <a:pt x="975815" y="2245057"/>
                </a:lnTo>
                <a:lnTo>
                  <a:pt x="1187355" y="2715905"/>
                </a:lnTo>
                <a:lnTo>
                  <a:pt x="1289713" y="2681785"/>
                </a:lnTo>
                <a:lnTo>
                  <a:pt x="1439839" y="2661314"/>
                </a:lnTo>
                <a:lnTo>
                  <a:pt x="1603612" y="2681785"/>
                </a:lnTo>
                <a:lnTo>
                  <a:pt x="1781033" y="2770496"/>
                </a:lnTo>
                <a:lnTo>
                  <a:pt x="1883391" y="2859206"/>
                </a:lnTo>
                <a:lnTo>
                  <a:pt x="1972101" y="2975212"/>
                </a:lnTo>
                <a:lnTo>
                  <a:pt x="2094931" y="3200400"/>
                </a:lnTo>
                <a:lnTo>
                  <a:pt x="2224585" y="3459708"/>
                </a:lnTo>
                <a:lnTo>
                  <a:pt x="2859206" y="3173105"/>
                </a:lnTo>
                <a:lnTo>
                  <a:pt x="3118513" y="3500651"/>
                </a:lnTo>
                <a:lnTo>
                  <a:pt x="3248167" y="3609833"/>
                </a:lnTo>
                <a:lnTo>
                  <a:pt x="3302758" y="3671248"/>
                </a:lnTo>
                <a:lnTo>
                  <a:pt x="3568889" y="3869141"/>
                </a:lnTo>
                <a:lnTo>
                  <a:pt x="3821373" y="3425588"/>
                </a:lnTo>
                <a:lnTo>
                  <a:pt x="3862316" y="3316406"/>
                </a:lnTo>
                <a:lnTo>
                  <a:pt x="3862316" y="3193576"/>
                </a:lnTo>
                <a:lnTo>
                  <a:pt x="3787254" y="3063923"/>
                </a:lnTo>
                <a:lnTo>
                  <a:pt x="3268639" y="2415654"/>
                </a:lnTo>
                <a:lnTo>
                  <a:pt x="1330657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9933B751-0D0B-4A34-8EFD-6CE245FCBCA1}"/>
              </a:ext>
            </a:extLst>
          </p:cNvPr>
          <p:cNvSpPr txBox="1"/>
          <p:nvPr/>
        </p:nvSpPr>
        <p:spPr>
          <a:xfrm>
            <a:off x="180024" y="11390680"/>
            <a:ext cx="64589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i="1" dirty="0"/>
              <a:t>Nota: Les surfaces sont données à titre indicatif. Les candidats sont réputés avoir effectué une visite des sites et vérifié les quantités nécessaires à l’exécution des prestations</a:t>
            </a:r>
          </a:p>
        </p:txBody>
      </p:sp>
    </p:spTree>
    <p:extLst>
      <p:ext uri="{BB962C8B-B14F-4D97-AF65-F5344CB8AC3E}">
        <p14:creationId xmlns:p14="http://schemas.microsoft.com/office/powerpoint/2010/main" val="36053289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346</TotalTime>
  <Words>114</Words>
  <Application>Microsoft Office PowerPoint</Application>
  <PresentationFormat>Grand écran</PresentationFormat>
  <Paragraphs>15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Thème Office</vt:lpstr>
      <vt:lpstr>ANNEXE N° 4 : PLAN DU SITE FORFAIT 2  Marché 913 26 25 Entretien des espaces verts pour l’Université de Limoges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ANNEXE N° .. : PLAN DU SITE FORFAIT 1  Marché 9132225 Entretien des espaces verts pour l’Université de Limoges</dc:title>
  <dc:creator>Esther Anchize</dc:creator>
  <cp:lastModifiedBy>Esther Anchize</cp:lastModifiedBy>
  <cp:revision>28</cp:revision>
  <cp:lastPrinted>2026-03-04T08:55:31Z</cp:lastPrinted>
  <dcterms:created xsi:type="dcterms:W3CDTF">2026-03-04T07:55:06Z</dcterms:created>
  <dcterms:modified xsi:type="dcterms:W3CDTF">2026-05-11T14:02:40Z</dcterms:modified>
</cp:coreProperties>
</file>